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8"/>
  </p:notesMasterIdLst>
  <p:handoutMasterIdLst>
    <p:handoutMasterId r:id="rId29"/>
  </p:handoutMasterIdLst>
  <p:sldIdLst>
    <p:sldId id="669" r:id="rId6"/>
    <p:sldId id="793" r:id="rId7"/>
    <p:sldId id="789" r:id="rId8"/>
    <p:sldId id="790" r:id="rId9"/>
    <p:sldId id="791" r:id="rId10"/>
    <p:sldId id="792" r:id="rId11"/>
    <p:sldId id="794" r:id="rId12"/>
    <p:sldId id="774" r:id="rId13"/>
    <p:sldId id="775" r:id="rId14"/>
    <p:sldId id="776" r:id="rId15"/>
    <p:sldId id="777" r:id="rId16"/>
    <p:sldId id="778" r:id="rId17"/>
    <p:sldId id="780" r:id="rId18"/>
    <p:sldId id="779" r:id="rId19"/>
    <p:sldId id="781" r:id="rId20"/>
    <p:sldId id="782" r:id="rId21"/>
    <p:sldId id="783" r:id="rId22"/>
    <p:sldId id="787" r:id="rId23"/>
    <p:sldId id="786" r:id="rId24"/>
    <p:sldId id="784" r:id="rId25"/>
    <p:sldId id="785" r:id="rId26"/>
    <p:sldId id="7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98" autoAdjust="0"/>
    <p:restoredTop sz="95897" autoAdjust="0"/>
  </p:normalViewPr>
  <p:slideViewPr>
    <p:cSldViewPr snapToGrid="0">
      <p:cViewPr varScale="1">
        <p:scale>
          <a:sx n="209" d="100"/>
          <a:sy n="209" d="100"/>
        </p:scale>
        <p:origin x="976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2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2024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MODELING AND 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523680" imgH="29295000" progId="PhotoshopElements.Image.15">
                  <p:embed/>
                </p:oleObj>
              </mc:Choice>
              <mc:Fallback>
                <p:oleObj name="Image" r:id="rId2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MODELING -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477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75" y="2665256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3066838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17" y="2675316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717A3B-D73B-6C1A-B5E4-A58908D7B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60495"/>
              </p:ext>
            </p:extLst>
          </p:nvPr>
        </p:nvGraphicFramePr>
        <p:xfrm>
          <a:off x="8252057" y="4988648"/>
          <a:ext cx="2177789" cy="98753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BOOK_TITLE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Accelerate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Švejk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Phoenix Project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285836-EC78-433C-A519-4F56EB22E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08728"/>
              </p:ext>
            </p:extLst>
          </p:nvPr>
        </p:nvGraphicFramePr>
        <p:xfrm>
          <a:off x="1617770" y="4971854"/>
          <a:ext cx="2177789" cy="1265747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AUTHOR_NAME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Gene Kim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Nicole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Forsgren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Jaroslav </a:t>
                      </a:r>
                      <a:r>
                        <a:rPr lang="en-US" sz="1100" b="0" i="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Hašek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Jez Humble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BD0AB2-5A01-4537-138F-66A30CF77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73459"/>
              </p:ext>
            </p:extLst>
          </p:nvPr>
        </p:nvGraphicFramePr>
        <p:xfrm>
          <a:off x="4624238" y="4988648"/>
          <a:ext cx="3138616" cy="1517028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2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530062250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AUTHOR_ID_FK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BOOK_ID_FK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7779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945579-7378-0D3F-7E33-7175DCB01525}"/>
              </a:ext>
            </a:extLst>
          </p:cNvPr>
          <p:cNvSpPr/>
          <p:nvPr/>
        </p:nvSpPr>
        <p:spPr>
          <a:xfrm>
            <a:off x="1789041" y="4338346"/>
            <a:ext cx="1687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F77A7-ED86-F892-9478-DB2660FD2382}"/>
              </a:ext>
            </a:extLst>
          </p:cNvPr>
          <p:cNvSpPr/>
          <p:nvPr/>
        </p:nvSpPr>
        <p:spPr>
          <a:xfrm>
            <a:off x="8539949" y="4358268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DE22B-C81D-D4CE-E1F2-7B61CDFDF872}"/>
              </a:ext>
            </a:extLst>
          </p:cNvPr>
          <p:cNvSpPr/>
          <p:nvPr/>
        </p:nvSpPr>
        <p:spPr>
          <a:xfrm>
            <a:off x="4734300" y="4358560"/>
            <a:ext cx="2918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AUTHORS_BOOKS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CA84E-04ED-3728-CAE4-5F9BA327F85B}"/>
              </a:ext>
            </a:extLst>
          </p:cNvPr>
          <p:cNvGrpSpPr/>
          <p:nvPr/>
        </p:nvGrpSpPr>
        <p:grpSpPr>
          <a:xfrm>
            <a:off x="2364518" y="1312313"/>
            <a:ext cx="7462963" cy="2481824"/>
            <a:chOff x="2364518" y="1312313"/>
            <a:chExt cx="7462963" cy="2481824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027CD86-3714-D24C-A27D-240E23946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18" y="1312313"/>
              <a:ext cx="7462963" cy="248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10B02-4661-B5A3-E49F-305052448000}"/>
                </a:ext>
              </a:extLst>
            </p:cNvPr>
            <p:cNvSpPr txBox="1"/>
            <p:nvPr/>
          </p:nvSpPr>
          <p:spPr>
            <a:xfrm>
              <a:off x="8435522" y="289615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9036E-FDDB-9C16-0BEA-D92F068ACB62}"/>
                </a:ext>
              </a:extLst>
            </p:cNvPr>
            <p:cNvSpPr txBox="1"/>
            <p:nvPr/>
          </p:nvSpPr>
          <p:spPr>
            <a:xfrm>
              <a:off x="2766246" y="2183893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315244-5537-439D-3C18-4086010503EC}"/>
                </a:ext>
              </a:extLst>
            </p:cNvPr>
            <p:cNvSpPr txBox="1"/>
            <p:nvPr/>
          </p:nvSpPr>
          <p:spPr>
            <a:xfrm>
              <a:off x="5631312" y="2221065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ACEEF-6EE9-59BA-B5FA-FE4380F81E77}"/>
                </a:ext>
              </a:extLst>
            </p:cNvPr>
            <p:cNvSpPr txBox="1"/>
            <p:nvPr/>
          </p:nvSpPr>
          <p:spPr>
            <a:xfrm>
              <a:off x="5533766" y="297002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JOINING</a:t>
            </a:r>
          </a:p>
        </p:txBody>
      </p:sp>
    </p:spTree>
    <p:extLst>
      <p:ext uri="{BB962C8B-B14F-4D97-AF65-F5344CB8AC3E}">
        <p14:creationId xmlns:p14="http://schemas.microsoft.com/office/powerpoint/2010/main" val="399377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80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28559</TotalTime>
  <Words>154</Words>
  <Application>Microsoft Macintosh PowerPoint</Application>
  <PresentationFormat>Widescreen</PresentationFormat>
  <Paragraphs>72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1699</cp:revision>
  <cp:lastPrinted>2014-07-09T13:30:36Z</cp:lastPrinted>
  <dcterms:created xsi:type="dcterms:W3CDTF">2014-07-08T13:27:24Z</dcterms:created>
  <dcterms:modified xsi:type="dcterms:W3CDTF">2024-10-15T20:23:25Z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